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Знаходимо найближче кафе: програмування для початківців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Вітаємо на практичному занятті з програмування! Сьогодні ми навчимося знаходити найближче кафе за допомогою алгоритмів та математики.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21561"/>
            <a:ext cx="80355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o d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Візуалізація на координатній площині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 цій візуалізації ми бачимо розташування туриста (4,5) та всіх кафе на координатній площині. Пунктирними лініями показані відстані від туриста до кожного кафе.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704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Метод k-найближчих сусідів (k-NN)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Класифікація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70515"/>
            <a:ext cx="4238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Метод використовується для класифікації об'єктів за близькістю до інших об'єктів.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24362" y="366545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b="1" spc="-54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Параметр k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97628" y="3351967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Вказує кількість найближчих сусідів, які ми хочемо знайти.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86713" y="366545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b="1" spc="-54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9597628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Застосування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97628" y="5623084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Рекомендаційні системи, розпізнавання образів, машинне навчання.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86713" y="532780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b="1" spc="-54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2197418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Наш приклад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804535"/>
            <a:ext cx="4238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Ми використовуємо k=1, тобто шукаємо тільки одне найближче кафе.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24362" y="532780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b="1" spc="-54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2960"/>
            <a:ext cx="120463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Розширення задачі: топ-2 найближчих кафе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695944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4" name="Shape 2"/>
          <p:cNvSpPr/>
          <p:nvPr/>
        </p:nvSpPr>
        <p:spPr>
          <a:xfrm>
            <a:off x="3982522" y="401550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5" name="Shape 3"/>
          <p:cNvSpPr/>
          <p:nvPr/>
        </p:nvSpPr>
        <p:spPr>
          <a:xfrm>
            <a:off x="3742611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827681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580084" y="2935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Зміна алгоритму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3425785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Замість одного найближчого кафе шукаємо два.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299841" y="4695944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10" name="Shape 8"/>
          <p:cNvSpPr/>
          <p:nvPr/>
        </p:nvSpPr>
        <p:spPr>
          <a:xfrm>
            <a:off x="7059930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45000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897523" y="5603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Структура даних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337923" y="609361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Використовуємо масив для зберігання топ-2 кафе.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0617279" y="4015502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77368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462439" y="44832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9214961" y="2935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Сортування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55362" y="3425785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Сортуємо кафе за відстанню і вибираємо перші два.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3993"/>
            <a:ext cx="105732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Ускладнення: вибір кафе за рейтингом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386977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4" name="Shape 2"/>
          <p:cNvSpPr/>
          <p:nvPr/>
        </p:nvSpPr>
        <p:spPr>
          <a:xfrm>
            <a:off x="3982522" y="3706535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5" name="Shape 3"/>
          <p:cNvSpPr/>
          <p:nvPr/>
        </p:nvSpPr>
        <p:spPr>
          <a:xfrm>
            <a:off x="3742611" y="41318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827681" y="41743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580084" y="262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Дані про рейтинг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20604" y="3116818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Додаємо рейтинг до об'єктів кафе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299841" y="4386977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10" name="Shape 8"/>
          <p:cNvSpPr/>
          <p:nvPr/>
        </p:nvSpPr>
        <p:spPr>
          <a:xfrm>
            <a:off x="7059930" y="41318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45000" y="41743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887998" y="5294233"/>
            <a:ext cx="28542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Розрахунок метрики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337923" y="5784652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Комбінуємо відстань та рейтинг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0617279" y="3706535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2A1999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77368" y="41318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462439" y="41743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9214961" y="2626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Оптимальний вибір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55362" y="311681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Обираємо найкраще кафе з найближчих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4027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Врахування рейтингу дозволяє знайти баланс між відстанню до кафе та якістю обслуговування.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740"/>
            <a:ext cx="9495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Алгоритм з урахуванням рейтингу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276118"/>
            <a:ext cx="4221480" cy="422148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341" y="2276118"/>
            <a:ext cx="4221599" cy="4221599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391" y="2276118"/>
            <a:ext cx="4221599" cy="422159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8988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Можна створити зважену метрику, яка враховує і відстань, і рейтинг кафе. Наприклад: score = distance * (5 - rating).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9828" y="416838"/>
            <a:ext cx="6783467" cy="473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spc="-89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Підсумки та практичне застосування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29828" y="1192530"/>
            <a:ext cx="8084344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spc="-118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3625810" y="1881068"/>
            <a:ext cx="1892260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spc="-4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Масиви і цикли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529828" y="2208252"/>
            <a:ext cx="8084344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Ми навчилися працювати з масивами об'єктів і проходити циклом по елементах.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529828" y="2980015"/>
            <a:ext cx="8084344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spc="-118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3900" dirty="0"/>
          </a:p>
        </p:txBody>
      </p:sp>
      <p:sp>
        <p:nvSpPr>
          <p:cNvPr id="8" name="Text 5"/>
          <p:cNvSpPr/>
          <p:nvPr/>
        </p:nvSpPr>
        <p:spPr>
          <a:xfrm>
            <a:off x="3625810" y="3668554"/>
            <a:ext cx="1892260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spc="-4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Евклідова відстань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529828" y="3995738"/>
            <a:ext cx="8084344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Застосували математичну формулу для знаходження відстані між точками.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529828" y="4767501"/>
            <a:ext cx="8084344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spc="-118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3900" dirty="0"/>
          </a:p>
        </p:txBody>
      </p:sp>
      <p:sp>
        <p:nvSpPr>
          <p:cNvPr id="11" name="Text 8"/>
          <p:cNvSpPr/>
          <p:nvPr/>
        </p:nvSpPr>
        <p:spPr>
          <a:xfrm>
            <a:off x="3625810" y="5456039"/>
            <a:ext cx="1892260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spc="-4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k-NN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529828" y="5783223"/>
            <a:ext cx="8084344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Освоїли основи алгоритму k-найближчих сусідів на простому прикладі.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529828" y="6554986"/>
            <a:ext cx="8084344" cy="499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900" b="1" spc="-118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5+</a:t>
            </a:r>
            <a:endParaRPr lang="en-US" sz="3900" dirty="0"/>
          </a:p>
        </p:txBody>
      </p:sp>
      <p:sp>
        <p:nvSpPr>
          <p:cNvPr id="14" name="Text 11"/>
          <p:cNvSpPr/>
          <p:nvPr/>
        </p:nvSpPr>
        <p:spPr>
          <a:xfrm>
            <a:off x="3625810" y="7243524"/>
            <a:ext cx="1892260" cy="236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spc="-45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Розширення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529828" y="7570708"/>
            <a:ext cx="8084344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Познайомилися з можливими ускладненнями задачі та методами їх вирішення.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5421"/>
            <a:ext cx="63384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Що ми будемо робити?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95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5260" y="28120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95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Вивчення масивів і циклів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426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Навчимося працювати з даними, перебирати їх та аналізувати.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95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6937" y="28120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95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Застосування математики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426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Використаємо формулу евклідової відстані для знаходження найближчої точки.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478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65260" y="559034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47836"/>
            <a:ext cx="41509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Розв'язання практичної задачі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382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Допоможемо туристу знайти найближче кафе в незнайомому місті.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09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Уявімо ситуацію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089910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88370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Турист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374118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 - турист у незнайомому місті. Хочете знайти найближче кафе для перепочинку.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08991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3883700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Карта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374118"/>
            <a:ext cx="229207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 вас є карта з координатами різних кафе та ваше поточне місцезнаходження.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08991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3883700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Завдання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374118"/>
            <a:ext cx="229195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Потрібно написати програму для визначення найближчого кафе до вашої позиції.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81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Вхідні дані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038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Масив кафе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98501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Маємо список кафе з їхніми координатами (x, y) та назвами.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965972"/>
            <a:ext cx="6244709" cy="2880360"/>
          </a:xfrm>
          <a:prstGeom prst="roundRect">
            <a:avLst>
              <a:gd name="adj" fmla="val 3307"/>
            </a:avLst>
          </a:prstGeom>
          <a:solidFill>
            <a:srgbClr val="0A004D"/>
          </a:solidFill>
          <a:ln/>
        </p:spPr>
      </p:sp>
      <p:sp>
        <p:nvSpPr>
          <p:cNvPr id="6" name="Shape 4"/>
          <p:cNvSpPr/>
          <p:nvPr/>
        </p:nvSpPr>
        <p:spPr>
          <a:xfrm>
            <a:off x="782479" y="3965972"/>
            <a:ext cx="6267331" cy="2880360"/>
          </a:xfrm>
          <a:prstGeom prst="roundRect">
            <a:avLst>
              <a:gd name="adj" fmla="val 1181"/>
            </a:avLst>
          </a:prstGeom>
          <a:solidFill>
            <a:srgbClr val="0A004D"/>
          </a:solidFill>
          <a:ln/>
        </p:spPr>
      </p:sp>
      <p:sp>
        <p:nvSpPr>
          <p:cNvPr id="7" name="Text 5"/>
          <p:cNvSpPr/>
          <p:nvPr/>
        </p:nvSpPr>
        <p:spPr>
          <a:xfrm>
            <a:off x="1009293" y="4135993"/>
            <a:ext cx="581370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cafes = [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{ name: "Latte Heaven", x: 3, y: 7 },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{ name: "Pizza Corner", x: 5, y: 2 },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{ name: "Sushi Point", x: 9, y: 6 },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{ name: "Burger Land", x: 2, y: 3 },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{ name: "Coffee Time", x: 6, y: 8 }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];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4038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Позиція туриста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29850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Знаємо, де саме знаходиться наш турист.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599521" y="3603069"/>
            <a:ext cx="6244709" cy="1791652"/>
          </a:xfrm>
          <a:prstGeom prst="roundRect">
            <a:avLst>
              <a:gd name="adj" fmla="val 5317"/>
            </a:avLst>
          </a:prstGeom>
          <a:solidFill>
            <a:srgbClr val="0A004D"/>
          </a:solidFill>
          <a:ln/>
        </p:spPr>
      </p:sp>
      <p:sp>
        <p:nvSpPr>
          <p:cNvPr id="11" name="Shape 9"/>
          <p:cNvSpPr/>
          <p:nvPr/>
        </p:nvSpPr>
        <p:spPr>
          <a:xfrm>
            <a:off x="7588210" y="3603069"/>
            <a:ext cx="6267331" cy="1791652"/>
          </a:xfrm>
          <a:prstGeom prst="roundRect">
            <a:avLst>
              <a:gd name="adj" fmla="val 1899"/>
            </a:avLst>
          </a:prstGeom>
          <a:solidFill>
            <a:srgbClr val="0A004D"/>
          </a:solidFill>
          <a:ln/>
        </p:spPr>
      </p:sp>
      <p:sp>
        <p:nvSpPr>
          <p:cNvPr id="12" name="Text 10"/>
          <p:cNvSpPr/>
          <p:nvPr/>
        </p:nvSpPr>
        <p:spPr>
          <a:xfrm>
            <a:off x="7815024" y="3773091"/>
            <a:ext cx="581370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tourist = { 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x: 4, 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y: 5 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};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13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Що таке евклідова відстань?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29044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829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Теорема Піфагора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1946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Евклідова відстань базується на теоремі Піфагора, яку ми вивчали в школі.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272082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272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Формула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76250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Відстань = √((x2-x1)² + (y2-y1)²), де (x1,y1) і (x2,y2) - координати точок.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715119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715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Застосування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20553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Ця формула допоможе нам визначити найкоротшу відстань між туристом і кафе.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566" y="566142"/>
            <a:ext cx="7702868" cy="1287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spc="-122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Алгоритм пошуку найближчого кафе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66" y="2162056"/>
            <a:ext cx="1029533" cy="15155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58948" y="2367915"/>
            <a:ext cx="257377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Ініціалізація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058948" y="2813090"/>
            <a:ext cx="6364486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Створюємо змінні для зберігання мінімальної відстані та найближчого кафе.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66" y="3677603"/>
            <a:ext cx="1029533" cy="12353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58948" y="3883462"/>
            <a:ext cx="257377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Перебір усіх кафе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058948" y="4328636"/>
            <a:ext cx="636448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Проходимо циклом по всіх кафе з нашого масиву.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66" y="4912995"/>
            <a:ext cx="1029533" cy="12353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58948" y="5118854"/>
            <a:ext cx="257377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Обчислення відстані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058948" y="5564029"/>
            <a:ext cx="636448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Для кожного кафе обчислюємо евклідову відстань до туриста.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66" y="6148388"/>
            <a:ext cx="1029533" cy="15155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58948" y="6354247"/>
            <a:ext cx="2573774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Порівняння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058948" y="6799421"/>
            <a:ext cx="6364486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Якщо знайдена відстань менша за мінімальну, оновлюємо найближче кафе.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8666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8280" y="2302193"/>
            <a:ext cx="4797981" cy="471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spc="-89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Реалізація функції пошуку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528280" y="3000137"/>
            <a:ext cx="13573839" cy="4813935"/>
          </a:xfrm>
          <a:prstGeom prst="roundRect">
            <a:avLst>
              <a:gd name="adj" fmla="val 1317"/>
            </a:avLst>
          </a:prstGeom>
          <a:solidFill>
            <a:srgbClr val="0A004D"/>
          </a:solidFill>
          <a:ln/>
        </p:spPr>
      </p:sp>
      <p:sp>
        <p:nvSpPr>
          <p:cNvPr id="5" name="Shape 2"/>
          <p:cNvSpPr/>
          <p:nvPr/>
        </p:nvSpPr>
        <p:spPr>
          <a:xfrm>
            <a:off x="520779" y="3000137"/>
            <a:ext cx="13588841" cy="4813935"/>
          </a:xfrm>
          <a:prstGeom prst="roundRect">
            <a:avLst>
              <a:gd name="adj" fmla="val 470"/>
            </a:avLst>
          </a:prstGeom>
          <a:solidFill>
            <a:srgbClr val="0A004D"/>
          </a:solidFill>
          <a:ln/>
        </p:spPr>
      </p:sp>
      <p:sp>
        <p:nvSpPr>
          <p:cNvPr id="6" name="Text 3"/>
          <p:cNvSpPr/>
          <p:nvPr/>
        </p:nvSpPr>
        <p:spPr>
          <a:xfrm>
            <a:off x="671632" y="3113246"/>
            <a:ext cx="13287137" cy="4587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findNearestCafe(cafes, tourist) {</a:t>
            </a:r>
            <a:endParaRPr lang="en-US" sz="1150" dirty="0"/>
          </a:p>
          <a:p>
            <a:pPr algn="l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let minDistance = Infinity;</a:t>
            </a:r>
            <a:endParaRPr lang="en-US" sz="1150" dirty="0"/>
          </a:p>
          <a:p>
            <a:pPr algn="l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let nearestCafe = null;</a:t>
            </a:r>
            <a:endParaRPr lang="en-US" sz="1150" dirty="0"/>
          </a:p>
          <a:p>
            <a:pPr algn="l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150" dirty="0"/>
          </a:p>
          <a:p>
            <a:pPr algn="l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for (let i = 0; i &lt; cafes.length; i++) {</a:t>
            </a:r>
            <a:endParaRPr lang="en-US" sz="1150" dirty="0"/>
          </a:p>
          <a:p>
            <a:pPr algn="l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let cafe = cafes[i];</a:t>
            </a:r>
            <a:endParaRPr lang="en-US" sz="1150" dirty="0"/>
          </a:p>
          <a:p>
            <a:pPr algn="l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let distance = Math.sqrt(</a:t>
            </a:r>
            <a:endParaRPr lang="en-US" sz="1150" dirty="0"/>
          </a:p>
          <a:p>
            <a:pPr algn="l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Math.pow(cafe.x - tourist.x, 2) + </a:t>
            </a:r>
            <a:endParaRPr lang="en-US" sz="1150" dirty="0"/>
          </a:p>
          <a:p>
            <a:pPr algn="l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Math.pow(cafe.y - tourist.y, 2)</a:t>
            </a:r>
            <a:endParaRPr lang="en-US" sz="1150" dirty="0"/>
          </a:p>
          <a:p>
            <a:pPr algn="l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);</a:t>
            </a:r>
            <a:endParaRPr lang="en-US" sz="1150" dirty="0"/>
          </a:p>
          <a:p>
            <a:pPr algn="l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150" dirty="0"/>
          </a:p>
          <a:p>
            <a:pPr algn="l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(distance &lt; minDistance) {</a:t>
            </a:r>
            <a:endParaRPr lang="en-US" sz="1150" dirty="0"/>
          </a:p>
          <a:p>
            <a:pPr algn="l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minDistance = distance;</a:t>
            </a:r>
            <a:endParaRPr lang="en-US" sz="1150" dirty="0"/>
          </a:p>
          <a:p>
            <a:pPr algn="l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nearestCafe = cafe;</a:t>
            </a:r>
            <a:endParaRPr lang="en-US" sz="1150" dirty="0"/>
          </a:p>
          <a:p>
            <a:pPr algn="l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150" dirty="0"/>
          </a:p>
          <a:p>
            <a:pPr algn="l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}</a:t>
            </a:r>
            <a:endParaRPr lang="en-US" sz="1150" dirty="0"/>
          </a:p>
          <a:p>
            <a:pPr algn="l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150" dirty="0"/>
          </a:p>
          <a:p>
            <a:pPr algn="l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nearestCafe;</a:t>
            </a:r>
            <a:endParaRPr lang="en-US" sz="1150" dirty="0"/>
          </a:p>
          <a:p>
            <a:pPr algn="l" indent="0" marL="0">
              <a:lnSpc>
                <a:spcPts val="1900"/>
              </a:lnSpc>
              <a:buNone/>
            </a:pPr>
            <a:r>
              <a:rPr lang="en-US" sz="1150" spc="-24" kern="0" dirty="0">
                <a:solidFill>
                  <a:srgbClr val="E5E0DF"/>
                </a:solidFill>
                <a:highlight>
                  <a:srgbClr val="0A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751" y="840105"/>
            <a:ext cx="4833938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spc="-11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Розбір коду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894278" y="1734383"/>
            <a:ext cx="22860" cy="5654993"/>
          </a:xfrm>
          <a:prstGeom prst="roundRect">
            <a:avLst>
              <a:gd name="adj" fmla="val 355252"/>
            </a:avLst>
          </a:prstGeom>
          <a:solidFill>
            <a:srgbClr val="2A1999"/>
          </a:solidFill>
          <a:ln/>
        </p:spPr>
      </p:sp>
      <p:sp>
        <p:nvSpPr>
          <p:cNvPr id="5" name="Shape 2"/>
          <p:cNvSpPr/>
          <p:nvPr/>
        </p:nvSpPr>
        <p:spPr>
          <a:xfrm>
            <a:off x="1088946" y="2158008"/>
            <a:ext cx="580073" cy="22860"/>
          </a:xfrm>
          <a:prstGeom prst="roundRect">
            <a:avLst>
              <a:gd name="adj" fmla="val 355252"/>
            </a:avLst>
          </a:prstGeom>
          <a:solidFill>
            <a:srgbClr val="2A1999"/>
          </a:solidFill>
          <a:ln/>
        </p:spPr>
      </p:sp>
      <p:sp>
        <p:nvSpPr>
          <p:cNvPr id="6" name="Shape 3"/>
          <p:cNvSpPr/>
          <p:nvPr/>
        </p:nvSpPr>
        <p:spPr>
          <a:xfrm>
            <a:off x="676751" y="1951911"/>
            <a:ext cx="435054" cy="435054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49260" y="1988165"/>
            <a:ext cx="290036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spc="-69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861066" y="1927741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spc="-5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Ініціалізація змінних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861066" y="2345769"/>
            <a:ext cx="660618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minDistance = Infinity: Спочатку встановлюємо відстань як нескінченність. nearestCafe = null: Найближче кафе поки не визначене.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088946" y="3774758"/>
            <a:ext cx="580073" cy="22860"/>
          </a:xfrm>
          <a:prstGeom prst="roundRect">
            <a:avLst>
              <a:gd name="adj" fmla="val 355252"/>
            </a:avLst>
          </a:prstGeom>
          <a:solidFill>
            <a:srgbClr val="2A1999"/>
          </a:solidFill>
          <a:ln/>
        </p:spPr>
      </p:sp>
      <p:sp>
        <p:nvSpPr>
          <p:cNvPr id="11" name="Shape 8"/>
          <p:cNvSpPr/>
          <p:nvPr/>
        </p:nvSpPr>
        <p:spPr>
          <a:xfrm>
            <a:off x="676751" y="3568660"/>
            <a:ext cx="435054" cy="435054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49260" y="3604915"/>
            <a:ext cx="290036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spc="-69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1861066" y="3544491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spc="-5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Цикл перебору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861066" y="3962519"/>
            <a:ext cx="660618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Використовуємо цикл for для перебору кожного кафе в масиві cafes.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88946" y="5082183"/>
            <a:ext cx="580073" cy="22860"/>
          </a:xfrm>
          <a:prstGeom prst="roundRect">
            <a:avLst>
              <a:gd name="adj" fmla="val 355252"/>
            </a:avLst>
          </a:prstGeom>
          <a:solidFill>
            <a:srgbClr val="2A19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76751" y="4876086"/>
            <a:ext cx="435054" cy="435054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49260" y="4912340"/>
            <a:ext cx="290036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spc="-69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861066" y="4851916"/>
            <a:ext cx="2416969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spc="-5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Обчислення відстані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861066" y="5269944"/>
            <a:ext cx="660618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Застосовуємо формулу евклідової відстані для кожного кафе.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088946" y="6389608"/>
            <a:ext cx="580073" cy="22860"/>
          </a:xfrm>
          <a:prstGeom prst="roundRect">
            <a:avLst>
              <a:gd name="adj" fmla="val 355252"/>
            </a:avLst>
          </a:prstGeom>
          <a:solidFill>
            <a:srgbClr val="2A1999"/>
          </a:solidFill>
          <a:ln/>
        </p:spPr>
      </p:sp>
      <p:sp>
        <p:nvSpPr>
          <p:cNvPr id="21" name="Shape 18"/>
          <p:cNvSpPr/>
          <p:nvPr/>
        </p:nvSpPr>
        <p:spPr>
          <a:xfrm>
            <a:off x="676751" y="6183511"/>
            <a:ext cx="435054" cy="435054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49260" y="6219765"/>
            <a:ext cx="290036" cy="362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spc="-69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1861066" y="6159341"/>
            <a:ext cx="2632710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spc="-5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Оновлення результату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1861066" y="6577370"/>
            <a:ext cx="6606183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Якщо знайдена відстань менша за поточну мінімальну, оновлюємо значення змінних.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59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Виклик функції та виведення результату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48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Виклик функції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 nearest = findNearestCafe(cafes, tourist);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48144"/>
            <a:ext cx="30631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Виведення результату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console.log(`Найближче кафе: ${nearest.name} (${nearest.x}, ${nearest.y})`);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22952"/>
            <a:ext cx="29860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Очікуваний результат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Функція поверне об'єкт з найближчим кафе та його координатами.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2025-03-18T16:01:13Z</dcterms:created>
  <dcterms:modified xsi:type="dcterms:W3CDTF">2025-03-18T16:01:13Z</dcterms:modified>
</cp:coreProperties>
</file>